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e4af30b034654fe1"/>
  </p:sldMasterIdLst>
  <p:sldIdLst>
    <p:sldId id="264" r:id="R17e8d9e0b6134561"/>
    <p:sldId id="265" r:id="R115afd7e2ef44632"/>
    <p:sldId id="266" r:id="Rf4cfdb1cbc22430f"/>
    <p:sldId id="267" r:id="R718b82450d5f4bbf"/>
    <p:sldId id="268" r:id="R4a9d72459ebb4307"/>
    <p:sldId id="269" r:id="R374f577a1ec246d6"/>
    <p:sldId id="270" r:id="R3e6b1a7a170c4d72"/>
    <p:sldId id="271" r:id="R605192bf4e054c3d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e4af30b034654fe1" /><Relationship Type="http://schemas.openxmlformats.org/officeDocument/2006/relationships/theme" Target="/ppt/slideMasters/theme/theme2.xml" Id="Raf862ebedc684075" /><Relationship Type="http://schemas.openxmlformats.org/officeDocument/2006/relationships/slide" Target="/ppt/slides/slide9.xml" Id="R17e8d9e0b6134561" /><Relationship Type="http://schemas.openxmlformats.org/officeDocument/2006/relationships/slide" Target="/ppt/slides/slidea.xml" Id="R115afd7e2ef44632" /><Relationship Type="http://schemas.openxmlformats.org/officeDocument/2006/relationships/slide" Target="/ppt/slides/slideb.xml" Id="Rf4cfdb1cbc22430f" /><Relationship Type="http://schemas.openxmlformats.org/officeDocument/2006/relationships/slide" Target="/ppt/slides/slidec.xml" Id="R718b82450d5f4bbf" /><Relationship Type="http://schemas.openxmlformats.org/officeDocument/2006/relationships/tableStyles" Target="/ppt/tableStyles.xml" Id="R94df3edd16f4452e" /><Relationship Type="http://schemas.openxmlformats.org/officeDocument/2006/relationships/slide" Target="/ppt/slides/slided.xml" Id="R4a9d72459ebb4307" /><Relationship Type="http://schemas.openxmlformats.org/officeDocument/2006/relationships/slide" Target="/ppt/slides/slidee.xml" Id="R374f577a1ec246d6" /><Relationship Type="http://schemas.openxmlformats.org/officeDocument/2006/relationships/slide" Target="/ppt/slides/slidef.xml" Id="R3e6b1a7a170c4d72" /><Relationship Type="http://schemas.openxmlformats.org/officeDocument/2006/relationships/slide" Target="/ppt/slides/slide10.xml" Id="R605192bf4e054c3d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6d3df445fa2f450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1765067d3744ae5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116507eb3f4943d5" /><Relationship Type="http://schemas.openxmlformats.org/officeDocument/2006/relationships/slideMaster" Target="/ppt/slideMasters/slideMaster2.xml" Id="R49e7018fa5914e37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a56d4fc95fb4e49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116507eb3f4943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809b2603ad614367" /><Relationship Type="http://schemas.openxmlformats.org/officeDocument/2006/relationships/slideLayout" Target="/ppt/slideLayouts/slideLayout2.xml" Id="R9a099b463054423b" /><Relationship Type="http://schemas.openxmlformats.org/officeDocument/2006/relationships/slideLayout" Target="/ppt/slideLayouts/slideLayout3.xml" Id="R5c177db40ac6453b" /><Relationship Type="http://schemas.openxmlformats.org/officeDocument/2006/relationships/slideLayout" Target="/ppt/slideLayouts/slideLayout4.xml" Id="Racdfeb60998f4b52" /><Relationship Type="http://schemas.openxmlformats.org/officeDocument/2006/relationships/slideLayout" Target="/ppt/slideLayouts/slideLayout5.xml" Id="R2f40857003ac42bc" /><Relationship Type="http://schemas.openxmlformats.org/officeDocument/2006/relationships/image" Target="/ppt/media/image2.bin" Id="R4580d7ed5f754049" /><Relationship Type="http://schemas.openxmlformats.org/officeDocument/2006/relationships/image" Target="/ppt/media/image.bin" Id="R4810994b5eb64080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4580d7ed5f754049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4810994b5eb640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acdfeb60998f4b52"/>
    <p:sldLayoutId id="2147483652" r:id="R5c177db40ac6453b"/>
    <p:sldLayoutId id="2147483651" r:id="R9a099b463054423b"/>
    <p:sldLayoutId id="2147483654" r:id="R2f40857003ac42bc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ab17fb7ace214488" /><Relationship Type="http://schemas.openxmlformats.org/officeDocument/2006/relationships/chart" Target="/ppt/slides/charts/chart29.xml" Id="R82a465da274342ea" /><Relationship Type="http://schemas.openxmlformats.org/officeDocument/2006/relationships/chart" Target="/ppt/slides/charts/chart2a.xml" Id="R32bd471ea666433a" /><Relationship Type="http://schemas.openxmlformats.org/officeDocument/2006/relationships/chart" Target="/ppt/slides/charts/chart2b.xml" Id="Rdf63770dca104458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858c5a48de944dc8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8505411c89c94c4e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07bdce3548204eb5" /><Relationship Type="http://schemas.openxmlformats.org/officeDocument/2006/relationships/slideLayout" Target="/ppt/slideLayouts/slideLayout5.xml" Id="Re2e0c742e2fb4f21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a70d9760db28401c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36eec01788794844" /><Relationship Type="http://schemas.openxmlformats.org/officeDocument/2006/relationships/image" Target="/ppt/media/image4.bin" Id="R240d3c3f7c344b48" /><Relationship Type="http://schemas.openxmlformats.org/officeDocument/2006/relationships/slideLayout" Target="/ppt/slideLayouts/slideLayout5.xml" Id="R43e5c5454a374440" /><Relationship Type="http://schemas.openxmlformats.org/officeDocument/2006/relationships/chart" Target="/ppt/slides/charts/chart15.xml" Id="Rc9363b7cf7c448cf" /><Relationship Type="http://schemas.openxmlformats.org/officeDocument/2006/relationships/chart" Target="/ppt/slides/charts/chart16.xml" Id="R5ee24c1f35af4cd5" /><Relationship Type="http://schemas.openxmlformats.org/officeDocument/2006/relationships/chart" Target="/ppt/slides/charts/chart17.xml" Id="Rf0649668301d4dac" /><Relationship Type="http://schemas.openxmlformats.org/officeDocument/2006/relationships/chart" Target="/ppt/slides/charts/chart18.xml" Id="Rb5a9baad2afa40da" /><Relationship Type="http://schemas.openxmlformats.org/officeDocument/2006/relationships/chart" Target="/ppt/slides/charts/chart19.xml" Id="Rbaab9fd0b45e43a6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2086da58682e45df" /><Relationship Type="http://schemas.openxmlformats.org/officeDocument/2006/relationships/image" Target="/ppt/media/image4.bin" Id="Rc41790b18f214d45" /><Relationship Type="http://schemas.openxmlformats.org/officeDocument/2006/relationships/slideLayout" Target="/ppt/slideLayouts/slideLayout5.xml" Id="Rcf0b0839a8304275" /><Relationship Type="http://schemas.openxmlformats.org/officeDocument/2006/relationships/chart" Target="/ppt/slides/charts/chart1b.xml" Id="R16921d5664914216" /><Relationship Type="http://schemas.openxmlformats.org/officeDocument/2006/relationships/chart" Target="/ppt/slides/charts/chart1c.xml" Id="R68207b5f905a42b0" /><Relationship Type="http://schemas.openxmlformats.org/officeDocument/2006/relationships/chart" Target="/ppt/slides/charts/chart1d.xml" Id="R4b7777b356854e29" /><Relationship Type="http://schemas.openxmlformats.org/officeDocument/2006/relationships/chart" Target="/ppt/slides/charts/chart1e.xml" Id="Rb719204e1a26452a" /><Relationship Type="http://schemas.openxmlformats.org/officeDocument/2006/relationships/chart" Target="/ppt/slides/charts/chart1f.xml" Id="R8f4a79fe48f94f60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f7c785310ef04bf7" /><Relationship Type="http://schemas.openxmlformats.org/officeDocument/2006/relationships/image" Target="/ppt/media/image4.bin" Id="R466f433d90734167" /><Relationship Type="http://schemas.openxmlformats.org/officeDocument/2006/relationships/slideLayout" Target="/ppt/slideLayouts/slideLayout5.xml" Id="Rcbafd64367e043fc" /><Relationship Type="http://schemas.openxmlformats.org/officeDocument/2006/relationships/chart" Target="/ppt/slides/charts/chart21.xml" Id="R851d2753bd9d4382" /><Relationship Type="http://schemas.openxmlformats.org/officeDocument/2006/relationships/chart" Target="/ppt/slides/charts/chart22.xml" Id="R5632fc9e91ec4e0b" /><Relationship Type="http://schemas.openxmlformats.org/officeDocument/2006/relationships/chart" Target="/ppt/slides/charts/chart23.xml" Id="Ra4e0e79b2a114e58" /><Relationship Type="http://schemas.openxmlformats.org/officeDocument/2006/relationships/chart" Target="/ppt/slides/charts/chart24.xml" Id="R425d424091b64826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Uddevallagatan 16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5.784810</c:v>
              </c:pt>
              <c:pt idx="1">
                <c:v>5.557692</c:v>
              </c:pt>
              <c:pt idx="2">
                <c:v>5.363636</c:v>
              </c:pt>
              <c:pt idx="3">
                <c:v>5.367347</c:v>
              </c:pt>
              <c:pt idx="4">
                <c:v>6.095238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Smörblomman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5.888889</c:v>
              </c:pt>
              <c:pt idx="1">
                <c:v>5.718750</c:v>
              </c:pt>
              <c:pt idx="2">
                <c:v>5.387097</c:v>
              </c:pt>
              <c:pt idx="3">
                <c:v>5.407407</c:v>
              </c:pt>
              <c:pt idx="4">
                <c:v>6.333333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0.666667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0.583333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0.333333</c:v>
              </c:pt>
              <c:pt idx="1">
                <c:v>0.250000</c:v>
              </c:pt>
              <c:pt idx="2">
                <c:v>0.416667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0.666667</c:v>
              </c:pt>
              <c:pt idx="1">
                <c:v>0.333333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0.916667</c:v>
              </c:pt>
              <c:pt idx="1">
                <c:v>0.083333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Smörblomman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Uddevallagatan 16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82a465da274342ea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2bd471ea666433a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f63770dca104458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Smörblomman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Uddevallagatan 16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Smörblomman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Uddevallagatan 16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07bdce3548204eb5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Smörblomman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Uddevallagatan 16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Uddevallagatan 16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9363b7cf7c448c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ee24c1f35af4cd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0649668301d4da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5a9baad2afa40da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baab9fd0b45e43a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36eec01788794844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40d3c3f7c344b4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Smörblomman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Uddevallagatan 16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Uddevallagatan 16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6921d566491421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8207b5f905a42b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b7777b356854e29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719204e1a26452a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f4a79fe48f94f6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086da58682e45d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41790b18f214d4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Smörblomman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Uddevallagatan 16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Uddevallagatan 16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51d2753bd9d438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632fc9e91ec4e0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4e0e79b2a114e58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25d424091b6482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7c785310ef04bf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466f433d90734167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2017-02-01T10:50:12.301Z</dcterms:created>
  <dcterms:modified xsi:type="dcterms:W3CDTF">2017-02-01T10:50:12.301Z</dcterms:modified>
</cp:coreProperties>
</file>